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4.xml" ContentType="application/vnd.openxmlformats-officedocument.presentationml.slideLayout+xml"/>
  <Override PartName="/ppt/notesSlides/notesSlide1.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523" r:id="rId2"/>
    <p:sldId id="525" r:id="rId3"/>
    <p:sldId id="531" r:id="rId4"/>
  </p:sldIdLst>
  <p:sldSz cx="9144000" cy="6858000" type="screen4x3"/>
  <p:notesSz cx="6794500" cy="99314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ikke Gut" initials="RG" lastIdx="11" clrIdx="0">
    <p:extLst>
      <p:ext uri="{19B8F6BF-5375-455C-9EA6-DF929625EA0E}">
        <p15:presenceInfo xmlns:p15="http://schemas.microsoft.com/office/powerpoint/2012/main" userId="S::rikke.gut@regionh.dk::78652dd7-9570-4ac6-9964-cadfa49089a8" providerId="AD"/>
      </p:ext>
    </p:extLst>
  </p:cmAuthor>
  <p:cmAuthor id="2" name="Cathrine Ørskov Kølbæk" initials="CØK" lastIdx="5" clrIdx="1">
    <p:extLst>
      <p:ext uri="{19B8F6BF-5375-455C-9EA6-DF929625EA0E}">
        <p15:presenceInfo xmlns:p15="http://schemas.microsoft.com/office/powerpoint/2012/main" userId="S::cathrine.oerskov.koelbaek@regionh.dk::5ecb3ebd-8195-4741-afe1-9aef2513f28d" providerId="AD"/>
      </p:ext>
    </p:extLst>
  </p:cmAuthor>
  <p:cmAuthor id="3" name="Nille Landrock Rasmussen" initials="NLR" lastIdx="55" clrIdx="2">
    <p:extLst>
      <p:ext uri="{19B8F6BF-5375-455C-9EA6-DF929625EA0E}">
        <p15:presenceInfo xmlns:p15="http://schemas.microsoft.com/office/powerpoint/2012/main" userId="S::nille.landrock.rasmussen@regionh.dk::8d3014ad-801d-4009-8018-9acd90efdab1" providerId="AD"/>
      </p:ext>
    </p:extLst>
  </p:cmAuthor>
  <p:cmAuthor id="4" name="Ulla Møller Hansen" initials="UMH" lastIdx="30" clrIdx="3">
    <p:extLst>
      <p:ext uri="{19B8F6BF-5375-455C-9EA6-DF929625EA0E}">
        <p15:presenceInfo xmlns:p15="http://schemas.microsoft.com/office/powerpoint/2012/main" userId="S::ulla.moeller.hansen@regionh.dk::91ec894b-e244-45eb-977c-03e5c668c16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6787"/>
    <a:srgbClr val="92CBCF"/>
    <a:srgbClr val="F48580"/>
    <a:srgbClr val="006A6E"/>
    <a:srgbClr val="D3EAEC"/>
    <a:srgbClr val="2052CE"/>
    <a:srgbClr val="60C3AD"/>
    <a:srgbClr val="FDEADA"/>
    <a:srgbClr val="000000"/>
    <a:srgbClr val="0143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53" autoAdjust="0"/>
    <p:restoredTop sz="86604" autoAdjust="0"/>
  </p:normalViewPr>
  <p:slideViewPr>
    <p:cSldViewPr>
      <p:cViewPr varScale="1">
        <p:scale>
          <a:sx n="80" d="100"/>
          <a:sy n="80" d="100"/>
        </p:scale>
        <p:origin x="102" y="420"/>
      </p:cViewPr>
      <p:guideLst>
        <p:guide orient="horz" pos="2160"/>
        <p:guide pos="2880"/>
      </p:guideLst>
    </p:cSldViewPr>
  </p:slideViewPr>
  <p:notesTextViewPr>
    <p:cViewPr>
      <p:scale>
        <a:sx n="1" d="1"/>
        <a:sy n="1" d="1"/>
      </p:scale>
      <p:origin x="0" y="0"/>
    </p:cViewPr>
  </p:notesTextViewPr>
  <p:notesViewPr>
    <p:cSldViewPr>
      <p:cViewPr varScale="1">
        <p:scale>
          <a:sx n="77" d="100"/>
          <a:sy n="77" d="100"/>
        </p:scale>
        <p:origin x="4002"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openxmlformats.org/officeDocument/2006/relationships/customXml" Target="../customXml/item2.xml"/><Relationship Id="rId3" Type="http://schemas.openxmlformats.org/officeDocument/2006/relationships/slide" Target="slides/slide2.xml"/><Relationship Id="rId7" Type="http://schemas.openxmlformats.org/officeDocument/2006/relationships/commentAuthors" Target="commentAuthors.xml"/><Relationship Id="rId12" Type="http://schemas.openxmlformats.org/officeDocument/2006/relationships/customXml" Target="../customXml/item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tableStyles" Target="tableStyles.xml"/><Relationship Id="rId5" Type="http://schemas.openxmlformats.org/officeDocument/2006/relationships/notesMaster" Target="notesMasters/notesMaster1.xml"/><Relationship Id="rId15" Type="http://schemas.openxmlformats.org/officeDocument/2006/relationships/customXml" Target="../customXml/item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 Id="rId14"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45024" cy="497126"/>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sz="quarter" idx="1"/>
          </p:nvPr>
        </p:nvSpPr>
        <p:spPr>
          <a:xfrm>
            <a:off x="3847890" y="0"/>
            <a:ext cx="2945024" cy="497126"/>
          </a:xfrm>
          <a:prstGeom prst="rect">
            <a:avLst/>
          </a:prstGeom>
        </p:spPr>
        <p:txBody>
          <a:bodyPr vert="horz" lIns="91440" tIns="45720" rIns="91440" bIns="45720" rtlCol="0"/>
          <a:lstStyle>
            <a:lvl1pPr algn="r">
              <a:defRPr sz="1200"/>
            </a:lvl1pPr>
          </a:lstStyle>
          <a:p>
            <a:fld id="{84B0D4F5-E19E-4548-92BF-63271276C3CA}" type="datetimeFigureOut">
              <a:rPr lang="da-DK" smtClean="0"/>
              <a:t>25-03-2024</a:t>
            </a:fld>
            <a:endParaRPr lang="da-DK"/>
          </a:p>
        </p:txBody>
      </p:sp>
      <p:sp>
        <p:nvSpPr>
          <p:cNvPr id="4" name="Pladsholder til sidefod 3"/>
          <p:cNvSpPr>
            <a:spLocks noGrp="1"/>
          </p:cNvSpPr>
          <p:nvPr>
            <p:ph type="ftr" sz="quarter" idx="2"/>
          </p:nvPr>
        </p:nvSpPr>
        <p:spPr>
          <a:xfrm>
            <a:off x="0" y="9432687"/>
            <a:ext cx="2945024" cy="497125"/>
          </a:xfrm>
          <a:prstGeom prst="rect">
            <a:avLst/>
          </a:prstGeom>
        </p:spPr>
        <p:txBody>
          <a:bodyPr vert="horz" lIns="91440" tIns="45720" rIns="91440" bIns="45720" rtlCol="0" anchor="b"/>
          <a:lstStyle>
            <a:lvl1pPr algn="l">
              <a:defRPr sz="1200"/>
            </a:lvl1pPr>
          </a:lstStyle>
          <a:p>
            <a:endParaRPr lang="da-DK"/>
          </a:p>
        </p:txBody>
      </p:sp>
      <p:sp>
        <p:nvSpPr>
          <p:cNvPr id="5" name="Pladsholder til diasnummer 4"/>
          <p:cNvSpPr>
            <a:spLocks noGrp="1"/>
          </p:cNvSpPr>
          <p:nvPr>
            <p:ph type="sldNum" sz="quarter" idx="3"/>
          </p:nvPr>
        </p:nvSpPr>
        <p:spPr>
          <a:xfrm>
            <a:off x="3847890" y="9432687"/>
            <a:ext cx="2945024" cy="497125"/>
          </a:xfrm>
          <a:prstGeom prst="rect">
            <a:avLst/>
          </a:prstGeom>
        </p:spPr>
        <p:txBody>
          <a:bodyPr vert="horz" lIns="91440" tIns="45720" rIns="91440" bIns="45720" rtlCol="0" anchor="b"/>
          <a:lstStyle>
            <a:lvl1pPr algn="r">
              <a:defRPr sz="1200"/>
            </a:lvl1pPr>
          </a:lstStyle>
          <a:p>
            <a:fld id="{F476188D-BCDD-402C-BD6B-45559397FD82}" type="slidenum">
              <a:rPr lang="da-DK" smtClean="0"/>
              <a:t>‹nr.›</a:t>
            </a:fld>
            <a:endParaRPr lang="da-DK"/>
          </a:p>
        </p:txBody>
      </p:sp>
    </p:spTree>
    <p:extLst>
      <p:ext uri="{BB962C8B-B14F-4D97-AF65-F5344CB8AC3E}">
        <p14:creationId xmlns:p14="http://schemas.microsoft.com/office/powerpoint/2010/main" val="37659054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1" y="0"/>
            <a:ext cx="2944283" cy="496570"/>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48645" y="0"/>
            <a:ext cx="2944283" cy="496570"/>
          </a:xfrm>
          <a:prstGeom prst="rect">
            <a:avLst/>
          </a:prstGeom>
        </p:spPr>
        <p:txBody>
          <a:bodyPr vert="horz" lIns="91440" tIns="45720" rIns="91440" bIns="45720" rtlCol="0"/>
          <a:lstStyle>
            <a:lvl1pPr algn="r">
              <a:defRPr sz="1200"/>
            </a:lvl1pPr>
          </a:lstStyle>
          <a:p>
            <a:fld id="{FC5D7843-7C23-454E-A41B-15EBDBCD0AF3}" type="datetimeFigureOut">
              <a:rPr lang="da-DK" smtClean="0"/>
              <a:t>25-03-2024</a:t>
            </a:fld>
            <a:endParaRPr lang="da-DK"/>
          </a:p>
        </p:txBody>
      </p:sp>
      <p:sp>
        <p:nvSpPr>
          <p:cNvPr id="4" name="Pladsholder til diasbillede 3"/>
          <p:cNvSpPr>
            <a:spLocks noGrp="1" noRot="1" noChangeAspect="1"/>
          </p:cNvSpPr>
          <p:nvPr>
            <p:ph type="sldImg" idx="2"/>
          </p:nvPr>
        </p:nvSpPr>
        <p:spPr>
          <a:xfrm>
            <a:off x="914400" y="744538"/>
            <a:ext cx="4965700" cy="3724275"/>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79450" y="4717415"/>
            <a:ext cx="5435600" cy="4469130"/>
          </a:xfrm>
          <a:prstGeom prst="rect">
            <a:avLst/>
          </a:prstGeom>
        </p:spPr>
        <p:txBody>
          <a:bodyPr vert="horz" lIns="91440" tIns="45720" rIns="91440" bIns="45720" rtlCol="0"/>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1" y="9433106"/>
            <a:ext cx="2944283" cy="496570"/>
          </a:xfrm>
          <a:prstGeom prst="rect">
            <a:avLst/>
          </a:prstGeom>
        </p:spPr>
        <p:txBody>
          <a:bodyPr vert="horz" lIns="91440" tIns="45720" rIns="91440" bIns="45720" rtlCol="0" anchor="b"/>
          <a:lstStyle>
            <a:lvl1pPr algn="l">
              <a:defRPr sz="1200"/>
            </a:lvl1pPr>
          </a:lstStyle>
          <a:p>
            <a:endParaRPr lang="da-DK"/>
          </a:p>
        </p:txBody>
      </p:sp>
      <p:sp>
        <p:nvSpPr>
          <p:cNvPr id="7" name="Pladsholder til diasnummer 6"/>
          <p:cNvSpPr>
            <a:spLocks noGrp="1"/>
          </p:cNvSpPr>
          <p:nvPr>
            <p:ph type="sldNum" sz="quarter" idx="5"/>
          </p:nvPr>
        </p:nvSpPr>
        <p:spPr>
          <a:xfrm>
            <a:off x="3848645" y="9433106"/>
            <a:ext cx="2944283" cy="496570"/>
          </a:xfrm>
          <a:prstGeom prst="rect">
            <a:avLst/>
          </a:prstGeom>
        </p:spPr>
        <p:txBody>
          <a:bodyPr vert="horz" lIns="91440" tIns="45720" rIns="91440" bIns="45720" rtlCol="0" anchor="b"/>
          <a:lstStyle>
            <a:lvl1pPr algn="r">
              <a:defRPr sz="1200"/>
            </a:lvl1pPr>
          </a:lstStyle>
          <a:p>
            <a:fld id="{2EC4312E-BA8B-4841-BD29-64917E8151C5}" type="slidenum">
              <a:rPr lang="da-DK" smtClean="0"/>
              <a:t>‹nr.›</a:t>
            </a:fld>
            <a:endParaRPr lang="da-DK"/>
          </a:p>
        </p:txBody>
      </p:sp>
    </p:spTree>
    <p:extLst>
      <p:ext uri="{BB962C8B-B14F-4D97-AF65-F5344CB8AC3E}">
        <p14:creationId xmlns:p14="http://schemas.microsoft.com/office/powerpoint/2010/main" val="6871209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indent="0">
              <a:buFont typeface="Arial" panose="020B0604020202020204" pitchFamily="34" charset="0"/>
              <a:buNone/>
            </a:pPr>
            <a:endParaRPr lang="da-DK" dirty="0"/>
          </a:p>
        </p:txBody>
      </p:sp>
      <p:sp>
        <p:nvSpPr>
          <p:cNvPr id="4" name="Pladsholder til slidenummer 3"/>
          <p:cNvSpPr>
            <a:spLocks noGrp="1"/>
          </p:cNvSpPr>
          <p:nvPr>
            <p:ph type="sldNum" sz="quarter" idx="5"/>
          </p:nvPr>
        </p:nvSpPr>
        <p:spPr/>
        <p:txBody>
          <a:bodyPr/>
          <a:lstStyle/>
          <a:p>
            <a:fld id="{2EC4312E-BA8B-4841-BD29-64917E8151C5}" type="slidenum">
              <a:rPr lang="da-DK" smtClean="0"/>
              <a:t>1</a:t>
            </a:fld>
            <a:endParaRPr lang="da-DK"/>
          </a:p>
        </p:txBody>
      </p:sp>
    </p:spTree>
    <p:extLst>
      <p:ext uri="{BB962C8B-B14F-4D97-AF65-F5344CB8AC3E}">
        <p14:creationId xmlns:p14="http://schemas.microsoft.com/office/powerpoint/2010/main" val="15325599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s">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a-DK"/>
              <a:t>Klik for at redigere i master</a:t>
            </a:r>
          </a:p>
        </p:txBody>
      </p:sp>
      <p:sp>
        <p:nvSpPr>
          <p:cNvPr id="3" name="U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a:t>Klik for at redigere i master</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3998415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lodret titel 2"/>
          <p:cNvSpPr>
            <a:spLocks noGrp="1"/>
          </p:cNvSpPr>
          <p:nvPr>
            <p:ph type="body" orient="vert" idx="1"/>
          </p:nvPr>
        </p:nvSpPr>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38151307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6629400" y="274638"/>
            <a:ext cx="2057400" cy="5851525"/>
          </a:xfrm>
        </p:spPr>
        <p:txBody>
          <a:bodyPr vert="eaVert"/>
          <a:lstStyle/>
          <a:p>
            <a:r>
              <a:rPr lang="da-DK"/>
              <a:t>Klik for at redigere i master</a:t>
            </a:r>
          </a:p>
        </p:txBody>
      </p:sp>
      <p:sp>
        <p:nvSpPr>
          <p:cNvPr id="3" name="Pladsholder til lodret titel 2"/>
          <p:cNvSpPr>
            <a:spLocks noGrp="1"/>
          </p:cNvSpPr>
          <p:nvPr>
            <p:ph type="body" orient="vert" idx="1"/>
          </p:nvPr>
        </p:nvSpPr>
        <p:spPr>
          <a:xfrm>
            <a:off x="457200" y="274638"/>
            <a:ext cx="6019800" cy="5851525"/>
          </a:xfrm>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16826050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Indholdsslide med billede">
    <p:spTree>
      <p:nvGrpSpPr>
        <p:cNvPr id="1" name=""/>
        <p:cNvGrpSpPr/>
        <p:nvPr/>
      </p:nvGrpSpPr>
      <p:grpSpPr>
        <a:xfrm>
          <a:off x="0" y="0"/>
          <a:ext cx="0" cy="0"/>
          <a:chOff x="0" y="0"/>
          <a:chExt cx="0" cy="0"/>
        </a:xfrm>
      </p:grpSpPr>
      <p:sp>
        <p:nvSpPr>
          <p:cNvPr id="4" name="Pladsholder til billede 6"/>
          <p:cNvSpPr>
            <a:spLocks noGrp="1"/>
          </p:cNvSpPr>
          <p:nvPr>
            <p:ph type="pic" sz="quarter" idx="13"/>
          </p:nvPr>
        </p:nvSpPr>
        <p:spPr>
          <a:xfrm>
            <a:off x="5004048" y="764704"/>
            <a:ext cx="4139952" cy="6093296"/>
          </a:xfr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9" name="Billede 8">
            <a:extLst>
              <a:ext uri="{FF2B5EF4-FFF2-40B4-BE49-F238E27FC236}">
                <a16:creationId xmlns:a16="http://schemas.microsoft.com/office/drawing/2014/main" id="{737E7BEE-C97C-4BEF-9C6C-9F062AF7CBD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Tree>
    <p:extLst>
      <p:ext uri="{BB962C8B-B14F-4D97-AF65-F5344CB8AC3E}">
        <p14:creationId xmlns:p14="http://schemas.microsoft.com/office/powerpoint/2010/main" val="26923887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Indholdsslide med billede">
    <p:spTree>
      <p:nvGrpSpPr>
        <p:cNvPr id="1" name=""/>
        <p:cNvGrpSpPr/>
        <p:nvPr/>
      </p:nvGrpSpPr>
      <p:grpSpPr>
        <a:xfrm>
          <a:off x="0" y="0"/>
          <a:ext cx="0" cy="0"/>
          <a:chOff x="0" y="0"/>
          <a:chExt cx="0" cy="0"/>
        </a:xfrm>
      </p:grpSpPr>
      <p:sp>
        <p:nvSpPr>
          <p:cNvPr id="4" name="Pladsholder til billede 6"/>
          <p:cNvSpPr>
            <a:spLocks noGrp="1"/>
          </p:cNvSpPr>
          <p:nvPr>
            <p:ph type="pic" sz="quarter" idx="13"/>
          </p:nvPr>
        </p:nvSpPr>
        <p:spPr>
          <a:xfrm>
            <a:off x="3240321" y="1809289"/>
            <a:ext cx="2898918" cy="2898918"/>
          </a:xfrm>
          <a:prstGeom prst="ellipse">
            <a:avLst/>
          </a:prstGeo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E34707D0-EEAA-4875-B50E-3BDB2EFBA0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Tree>
    <p:extLst>
      <p:ext uri="{BB962C8B-B14F-4D97-AF65-F5344CB8AC3E}">
        <p14:creationId xmlns:p14="http://schemas.microsoft.com/office/powerpoint/2010/main" val="27884339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Indholdsslide med billede">
    <p:spTree>
      <p:nvGrpSpPr>
        <p:cNvPr id="1" name=""/>
        <p:cNvGrpSpPr/>
        <p:nvPr/>
      </p:nvGrpSpPr>
      <p:grpSpPr>
        <a:xfrm>
          <a:off x="0" y="0"/>
          <a:ext cx="0" cy="0"/>
          <a:chOff x="0" y="0"/>
          <a:chExt cx="0" cy="0"/>
        </a:xfrm>
      </p:grpSpPr>
      <p:sp>
        <p:nvSpPr>
          <p:cNvPr id="4" name="Pladsholder til billede 6"/>
          <p:cNvSpPr>
            <a:spLocks noGrp="1"/>
          </p:cNvSpPr>
          <p:nvPr>
            <p:ph type="pic" sz="quarter" idx="13"/>
          </p:nvPr>
        </p:nvSpPr>
        <p:spPr>
          <a:xfrm>
            <a:off x="1528128" y="2081808"/>
            <a:ext cx="2395800" cy="2395800"/>
          </a:xfrm>
          <a:prstGeom prst="ellipse">
            <a:avLst/>
          </a:prstGeo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Pladsholder til billede 6">
            <a:extLst>
              <a:ext uri="{FF2B5EF4-FFF2-40B4-BE49-F238E27FC236}">
                <a16:creationId xmlns:a16="http://schemas.microsoft.com/office/drawing/2014/main" id="{E71D9462-4491-403D-98AF-33235FEA8025}"/>
              </a:ext>
            </a:extLst>
          </p:cNvPr>
          <p:cNvSpPr>
            <a:spLocks noGrp="1"/>
          </p:cNvSpPr>
          <p:nvPr>
            <p:ph type="pic" sz="quarter" idx="17"/>
          </p:nvPr>
        </p:nvSpPr>
        <p:spPr>
          <a:xfrm>
            <a:off x="5155192" y="2081808"/>
            <a:ext cx="2395800" cy="2395800"/>
          </a:xfrm>
          <a:prstGeom prst="ellipse">
            <a:avLst/>
          </a:prstGeo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pic>
        <p:nvPicPr>
          <p:cNvPr id="10" name="Billede 9">
            <a:extLst>
              <a:ext uri="{FF2B5EF4-FFF2-40B4-BE49-F238E27FC236}">
                <a16:creationId xmlns:a16="http://schemas.microsoft.com/office/drawing/2014/main" id="{9805645A-E128-4759-A93A-20191C48F10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2" name="Rektangel 11">
            <a:extLst>
              <a:ext uri="{FF2B5EF4-FFF2-40B4-BE49-F238E27FC236}">
                <a16:creationId xmlns:a16="http://schemas.microsoft.com/office/drawing/2014/main" id="{B7527334-1B3A-494A-97E1-C648E70FB366}"/>
              </a:ext>
            </a:extLst>
          </p:cNvPr>
          <p:cNvSpPr/>
          <p:nvPr userDrawn="1"/>
        </p:nvSpPr>
        <p:spPr>
          <a:xfrm>
            <a:off x="288032" y="836712"/>
            <a:ext cx="8855968" cy="5612987"/>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3" name="Billede 12" descr="Et billede, der indeholder skrivebord, adskillige, arrangeret&#10;&#10;Automatisk genereret beskrivelse">
            <a:extLst>
              <a:ext uri="{FF2B5EF4-FFF2-40B4-BE49-F238E27FC236}">
                <a16:creationId xmlns:a16="http://schemas.microsoft.com/office/drawing/2014/main" id="{4DCDD1F1-4E2F-4F7F-AA7A-1EB420984F58}"/>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37550070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Indholdsslide med billede">
    <p:spTree>
      <p:nvGrpSpPr>
        <p:cNvPr id="1" name=""/>
        <p:cNvGrpSpPr/>
        <p:nvPr/>
      </p:nvGrpSpPr>
      <p:grpSpPr>
        <a:xfrm>
          <a:off x="0" y="0"/>
          <a:ext cx="0" cy="0"/>
          <a:chOff x="0" y="0"/>
          <a:chExt cx="0" cy="0"/>
        </a:xfrm>
      </p:grpSpPr>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04EF0BB9-46DC-47E5-885F-10F2DB4BAE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0" name="Rektangel 9">
            <a:extLst>
              <a:ext uri="{FF2B5EF4-FFF2-40B4-BE49-F238E27FC236}">
                <a16:creationId xmlns:a16="http://schemas.microsoft.com/office/drawing/2014/main" id="{33197BF7-71E0-421B-93FE-4680A23BE734}"/>
              </a:ext>
            </a:extLst>
          </p:cNvPr>
          <p:cNvSpPr/>
          <p:nvPr userDrawn="1"/>
        </p:nvSpPr>
        <p:spPr>
          <a:xfrm>
            <a:off x="288032" y="764704"/>
            <a:ext cx="8855968" cy="5684995"/>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1" name="Billede 10" descr="Et billede, der indeholder skrivebord, adskillige, arrangeret&#10;&#10;Automatisk genereret beskrivelse">
            <a:extLst>
              <a:ext uri="{FF2B5EF4-FFF2-40B4-BE49-F238E27FC236}">
                <a16:creationId xmlns:a16="http://schemas.microsoft.com/office/drawing/2014/main" id="{CE1A92F6-45EC-483D-BA58-5EA15BF76A3B}"/>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41106468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orside med billede">
    <p:spTree>
      <p:nvGrpSpPr>
        <p:cNvPr id="1" name=""/>
        <p:cNvGrpSpPr/>
        <p:nvPr/>
      </p:nvGrpSpPr>
      <p:grpSpPr>
        <a:xfrm>
          <a:off x="0" y="0"/>
          <a:ext cx="0" cy="0"/>
          <a:chOff x="0" y="0"/>
          <a:chExt cx="0" cy="0"/>
        </a:xfrm>
      </p:grpSpPr>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DDE97D9B-602E-4343-91D6-53F43B1178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0" name="Rektangel 9">
            <a:extLst>
              <a:ext uri="{FF2B5EF4-FFF2-40B4-BE49-F238E27FC236}">
                <a16:creationId xmlns:a16="http://schemas.microsoft.com/office/drawing/2014/main" id="{B27BEC77-F4D7-46E0-A28F-1C4A50DF16DD}"/>
              </a:ext>
            </a:extLst>
          </p:cNvPr>
          <p:cNvSpPr/>
          <p:nvPr userDrawn="1"/>
        </p:nvSpPr>
        <p:spPr>
          <a:xfrm>
            <a:off x="288032" y="836712"/>
            <a:ext cx="8855968" cy="5612987"/>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1" name="Billede 10" descr="Et billede, der indeholder skrivebord, adskillige, arrangeret&#10;&#10;Automatisk genereret beskrivelse">
            <a:extLst>
              <a:ext uri="{FF2B5EF4-FFF2-40B4-BE49-F238E27FC236}">
                <a16:creationId xmlns:a16="http://schemas.microsoft.com/office/drawing/2014/main" id="{9177A37C-9115-4D19-BB89-B73BFF2D3C1B}"/>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36100025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lide med billede">
    <p:spTree>
      <p:nvGrpSpPr>
        <p:cNvPr id="1" name=""/>
        <p:cNvGrpSpPr/>
        <p:nvPr/>
      </p:nvGrpSpPr>
      <p:grpSpPr>
        <a:xfrm>
          <a:off x="0" y="0"/>
          <a:ext cx="0" cy="0"/>
          <a:chOff x="0" y="0"/>
          <a:chExt cx="0" cy="0"/>
        </a:xfrm>
      </p:grpSpPr>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57D93674-8BB0-40EB-B480-6F41528A14B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0" name="Rektangel 9">
            <a:extLst>
              <a:ext uri="{FF2B5EF4-FFF2-40B4-BE49-F238E27FC236}">
                <a16:creationId xmlns:a16="http://schemas.microsoft.com/office/drawing/2014/main" id="{A0702B55-B0D9-487C-A4C9-8F6FAF22A32E}"/>
              </a:ext>
            </a:extLst>
          </p:cNvPr>
          <p:cNvSpPr/>
          <p:nvPr userDrawn="1"/>
        </p:nvSpPr>
        <p:spPr>
          <a:xfrm>
            <a:off x="288032" y="836712"/>
            <a:ext cx="8855968" cy="5612987"/>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1" name="Billede 10" descr="Et billede, der indeholder skrivebord, adskillige, arrangeret&#10;&#10;Automatisk genereret beskrivelse">
            <a:extLst>
              <a:ext uri="{FF2B5EF4-FFF2-40B4-BE49-F238E27FC236}">
                <a16:creationId xmlns:a16="http://schemas.microsoft.com/office/drawing/2014/main" id="{58DFC973-5D0C-480F-8804-DA5894DDA3A8}"/>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9839153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5" name="Rektangel 4"/>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7" name="Billede 6">
            <a:extLst>
              <a:ext uri="{FF2B5EF4-FFF2-40B4-BE49-F238E27FC236}">
                <a16:creationId xmlns:a16="http://schemas.microsoft.com/office/drawing/2014/main" id="{13D9823B-38FE-4415-9AF3-249E383BE2D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8" name="Rektangel 7">
            <a:extLst>
              <a:ext uri="{FF2B5EF4-FFF2-40B4-BE49-F238E27FC236}">
                <a16:creationId xmlns:a16="http://schemas.microsoft.com/office/drawing/2014/main" id="{5B65908A-4B92-4E9E-B94D-85666D59969E}"/>
              </a:ext>
            </a:extLst>
          </p:cNvPr>
          <p:cNvSpPr/>
          <p:nvPr userDrawn="1"/>
        </p:nvSpPr>
        <p:spPr>
          <a:xfrm>
            <a:off x="288032" y="908720"/>
            <a:ext cx="8855968" cy="5540979"/>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9" name="Billede 8" descr="Et billede, der indeholder skrivebord, adskillige, arrangeret&#10;&#10;Automatisk genereret beskrivelse">
            <a:extLst>
              <a:ext uri="{FF2B5EF4-FFF2-40B4-BE49-F238E27FC236}">
                <a16:creationId xmlns:a16="http://schemas.microsoft.com/office/drawing/2014/main" id="{74DF2855-AEC1-40CC-A4CD-D1CEC2D959AD}"/>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28624426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idx="1"/>
          </p:nvPr>
        </p:nvSpPr>
        <p:spPr/>
        <p:txBody>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5926515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a-DK"/>
              <a:t>Klik for at redigere i master</a:t>
            </a:r>
          </a:p>
        </p:txBody>
      </p:sp>
      <p:sp>
        <p:nvSpPr>
          <p:cNvPr id="3" name="Pladsholder til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Klik for at redigere i master</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0828626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p:cNvSpPr>
            <a:spLocks noGrp="1"/>
          </p:cNvSpPr>
          <p:nvPr>
            <p:ph type="dt" sz="half" idx="10"/>
          </p:nvPr>
        </p:nvSpPr>
        <p:spPr/>
        <p:txBody>
          <a:bodyPr/>
          <a:lstStyle/>
          <a:p>
            <a:fld id="{5EE74DD9-5B1F-4A38-A20F-3062F21A9B5E}" type="datetimeFigureOut">
              <a:rPr lang="da-DK" smtClean="0"/>
              <a:t>25-03-2024</a:t>
            </a:fld>
            <a:endParaRPr lang="da-DK"/>
          </a:p>
        </p:txBody>
      </p:sp>
      <p:sp>
        <p:nvSpPr>
          <p:cNvPr id="6" name="Pladsholder til sidefod 5"/>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3835917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a-DK"/>
              <a:t>Klik for at redigere i master</a:t>
            </a:r>
          </a:p>
        </p:txBody>
      </p:sp>
      <p:sp>
        <p:nvSpPr>
          <p:cNvPr id="3" name="Pladsholder til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i master</a:t>
            </a:r>
          </a:p>
        </p:txBody>
      </p:sp>
      <p:sp>
        <p:nvSpPr>
          <p:cNvPr id="4" name="Pladsholder til ind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i master</a:t>
            </a:r>
          </a:p>
        </p:txBody>
      </p:sp>
      <p:sp>
        <p:nvSpPr>
          <p:cNvPr id="6" name="Pladsholder til ind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p:cNvSpPr>
            <a:spLocks noGrp="1"/>
          </p:cNvSpPr>
          <p:nvPr>
            <p:ph type="dt" sz="half" idx="10"/>
          </p:nvPr>
        </p:nvSpPr>
        <p:spPr/>
        <p:txBody>
          <a:bodyPr/>
          <a:lstStyle/>
          <a:p>
            <a:fld id="{5EE74DD9-5B1F-4A38-A20F-3062F21A9B5E}" type="datetimeFigureOut">
              <a:rPr lang="da-DK" smtClean="0"/>
              <a:t>25-03-2024</a:t>
            </a:fld>
            <a:endParaRPr lang="da-DK"/>
          </a:p>
        </p:txBody>
      </p:sp>
      <p:sp>
        <p:nvSpPr>
          <p:cNvPr id="8" name="Pladsholder til sidefod 7"/>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1300566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dato 2"/>
          <p:cNvSpPr>
            <a:spLocks noGrp="1"/>
          </p:cNvSpPr>
          <p:nvPr>
            <p:ph type="dt" sz="half" idx="10"/>
          </p:nvPr>
        </p:nvSpPr>
        <p:spPr/>
        <p:txBody>
          <a:bodyPr/>
          <a:lstStyle/>
          <a:p>
            <a:fld id="{5EE74DD9-5B1F-4A38-A20F-3062F21A9B5E}" type="datetimeFigureOut">
              <a:rPr lang="da-DK" smtClean="0"/>
              <a:t>25-03-2024</a:t>
            </a:fld>
            <a:endParaRPr lang="da-DK"/>
          </a:p>
        </p:txBody>
      </p:sp>
      <p:sp>
        <p:nvSpPr>
          <p:cNvPr id="4" name="Pladsholder til sidefod 3"/>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41077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fld id="{5EE74DD9-5B1F-4A38-A20F-3062F21A9B5E}" type="datetimeFigureOut">
              <a:rPr lang="da-DK" smtClean="0"/>
              <a:t>25-03-2024</a:t>
            </a:fld>
            <a:endParaRPr lang="da-DK"/>
          </a:p>
        </p:txBody>
      </p:sp>
      <p:sp>
        <p:nvSpPr>
          <p:cNvPr id="3" name="Pladsholder til sidefod 2"/>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204542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a-DK"/>
              <a:t>Klik for at redigere i master</a:t>
            </a:r>
          </a:p>
        </p:txBody>
      </p:sp>
      <p:sp>
        <p:nvSpPr>
          <p:cNvPr id="3" name="Pladsholder til ind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i master</a:t>
            </a:r>
          </a:p>
        </p:txBody>
      </p:sp>
      <p:sp>
        <p:nvSpPr>
          <p:cNvPr id="5" name="Pladsholder til dato 4"/>
          <p:cNvSpPr>
            <a:spLocks noGrp="1"/>
          </p:cNvSpPr>
          <p:nvPr>
            <p:ph type="dt" sz="half" idx="10"/>
          </p:nvPr>
        </p:nvSpPr>
        <p:spPr/>
        <p:txBody>
          <a:bodyPr/>
          <a:lstStyle/>
          <a:p>
            <a:fld id="{5EE74DD9-5B1F-4A38-A20F-3062F21A9B5E}" type="datetimeFigureOut">
              <a:rPr lang="da-DK" smtClean="0"/>
              <a:t>25-03-2024</a:t>
            </a:fld>
            <a:endParaRPr lang="da-DK"/>
          </a:p>
        </p:txBody>
      </p:sp>
      <p:sp>
        <p:nvSpPr>
          <p:cNvPr id="6" name="Pladsholder til sidefod 5"/>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5919197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a-DK"/>
              <a:t>Klik for at redigere i master</a:t>
            </a:r>
          </a:p>
        </p:txBody>
      </p:sp>
      <p:sp>
        <p:nvSpPr>
          <p:cNvPr id="3" name="Pladsholder til bille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i master</a:t>
            </a:r>
          </a:p>
        </p:txBody>
      </p:sp>
      <p:sp>
        <p:nvSpPr>
          <p:cNvPr id="5" name="Pladsholder til dato 4"/>
          <p:cNvSpPr>
            <a:spLocks noGrp="1"/>
          </p:cNvSpPr>
          <p:nvPr>
            <p:ph type="dt" sz="half" idx="10"/>
          </p:nvPr>
        </p:nvSpPr>
        <p:spPr/>
        <p:txBody>
          <a:bodyPr/>
          <a:lstStyle/>
          <a:p>
            <a:fld id="{5EE74DD9-5B1F-4A38-A20F-3062F21A9B5E}" type="datetimeFigureOut">
              <a:rPr lang="da-DK" smtClean="0"/>
              <a:t>25-03-2024</a:t>
            </a:fld>
            <a:endParaRPr lang="da-DK"/>
          </a:p>
        </p:txBody>
      </p:sp>
      <p:sp>
        <p:nvSpPr>
          <p:cNvPr id="6" name="Pladsholder til sidefod 5"/>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9678191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a-DK"/>
              <a:t>Klik for at redigere i master</a:t>
            </a:r>
          </a:p>
        </p:txBody>
      </p:sp>
      <p:sp>
        <p:nvSpPr>
          <p:cNvPr id="3" name="Pladsholder til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E74DD9-5B1F-4A38-A20F-3062F21A9B5E}" type="datetimeFigureOut">
              <a:rPr lang="da-DK" smtClean="0"/>
              <a:t>25-03-2024</a:t>
            </a:fld>
            <a:endParaRPr lang="da-DK"/>
          </a:p>
        </p:txBody>
      </p:sp>
      <p:sp>
        <p:nvSpPr>
          <p:cNvPr id="5" name="Pladsholder til sidefod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Tree>
    <p:extLst>
      <p:ext uri="{BB962C8B-B14F-4D97-AF65-F5344CB8AC3E}">
        <p14:creationId xmlns:p14="http://schemas.microsoft.com/office/powerpoint/2010/main" val="903257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 id="2147483669" r:id="rId13"/>
    <p:sldLayoutId id="2147483670" r:id="rId14"/>
    <p:sldLayoutId id="2147483668" r:id="rId15"/>
    <p:sldLayoutId id="2147483666" r:id="rId16"/>
    <p:sldLayoutId id="2147483667" r:id="rId17"/>
    <p:sldLayoutId id="2147483665" r:id="rId18"/>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4.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193FCB53-6894-4A80-A14E-374209DD3BE8}"/>
              </a:ext>
            </a:extLst>
          </p:cNvPr>
          <p:cNvSpPr txBox="1"/>
          <p:nvPr/>
        </p:nvSpPr>
        <p:spPr>
          <a:xfrm>
            <a:off x="967964" y="5229200"/>
            <a:ext cx="7437131" cy="1077218"/>
          </a:xfrm>
          <a:prstGeom prst="rect">
            <a:avLst/>
          </a:prstGeom>
          <a:noFill/>
        </p:spPr>
        <p:txBody>
          <a:bodyPr wrap="square" rtlCol="0">
            <a:spAutoFit/>
          </a:bodyPr>
          <a:lstStyle/>
          <a:p>
            <a:pPr algn="ctr"/>
            <a:r>
              <a:rPr lang="da-DK" sz="3200" b="1" dirty="0">
                <a:solidFill>
                  <a:schemeClr val="tx2">
                    <a:lumMod val="50000"/>
                  </a:schemeClr>
                </a:solidFill>
                <a:latin typeface="Mari" panose="020B0506040000020004" pitchFamily="34" charset="0"/>
              </a:rPr>
              <a:t>Fælles beslutningstagning om igangsættelse af fødsel </a:t>
            </a:r>
          </a:p>
        </p:txBody>
      </p:sp>
      <p:sp>
        <p:nvSpPr>
          <p:cNvPr id="8" name="Rektangel 7">
            <a:extLst>
              <a:ext uri="{FF2B5EF4-FFF2-40B4-BE49-F238E27FC236}">
                <a16:creationId xmlns:a16="http://schemas.microsoft.com/office/drawing/2014/main" id="{12A4FB78-6032-4CC3-8633-BF249FFE80A1}"/>
              </a:ext>
            </a:extLst>
          </p:cNvPr>
          <p:cNvSpPr/>
          <p:nvPr/>
        </p:nvSpPr>
        <p:spPr>
          <a:xfrm>
            <a:off x="296864" y="812513"/>
            <a:ext cx="8847136" cy="3624599"/>
          </a:xfrm>
          <a:prstGeom prst="rect">
            <a:avLst/>
          </a:prstGeom>
          <a:solidFill>
            <a:srgbClr val="D3EA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9" name="Grafik 8">
            <a:extLst>
              <a:ext uri="{FF2B5EF4-FFF2-40B4-BE49-F238E27FC236}">
                <a16:creationId xmlns:a16="http://schemas.microsoft.com/office/drawing/2014/main" id="{FEF3B33D-BE00-4E80-8071-43BA4D517AE7}"/>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b="7387"/>
          <a:stretch/>
        </p:blipFill>
        <p:spPr>
          <a:xfrm>
            <a:off x="295381" y="825670"/>
            <a:ext cx="8847136" cy="3611442"/>
          </a:xfrm>
          <a:prstGeom prst="rect">
            <a:avLst/>
          </a:prstGeom>
        </p:spPr>
      </p:pic>
      <p:sp>
        <p:nvSpPr>
          <p:cNvPr id="6" name="Tekstfelt 5">
            <a:extLst>
              <a:ext uri="{FF2B5EF4-FFF2-40B4-BE49-F238E27FC236}">
                <a16:creationId xmlns:a16="http://schemas.microsoft.com/office/drawing/2014/main" id="{C587C144-18C4-4CF2-A0CE-F62C5330ABF6}"/>
              </a:ext>
            </a:extLst>
          </p:cNvPr>
          <p:cNvSpPr txBox="1"/>
          <p:nvPr/>
        </p:nvSpPr>
        <p:spPr>
          <a:xfrm>
            <a:off x="1000382" y="4517057"/>
            <a:ext cx="7437131" cy="430887"/>
          </a:xfrm>
          <a:prstGeom prst="rect">
            <a:avLst/>
          </a:prstGeom>
          <a:noFill/>
        </p:spPr>
        <p:txBody>
          <a:bodyPr wrap="square" rtlCol="0">
            <a:spAutoFit/>
          </a:bodyPr>
          <a:lstStyle/>
          <a:p>
            <a:pPr algn="ctr"/>
            <a:r>
              <a:rPr lang="da-DK" sz="2200" spc="200" dirty="0">
                <a:solidFill>
                  <a:schemeClr val="tx2">
                    <a:lumMod val="50000"/>
                  </a:schemeClr>
                </a:solidFill>
                <a:latin typeface="Mari Book" panose="020B0000000000000000" pitchFamily="34" charset="0"/>
              </a:rPr>
              <a:t>Læringsseminar om </a:t>
            </a:r>
            <a:r>
              <a:rPr lang="da-DK" sz="2200" spc="200" dirty="0" err="1">
                <a:solidFill>
                  <a:schemeClr val="tx2">
                    <a:lumMod val="50000"/>
                  </a:schemeClr>
                </a:solidFill>
                <a:latin typeface="Mari Book" panose="020B0000000000000000" pitchFamily="34" charset="0"/>
              </a:rPr>
              <a:t>patientinddragelse</a:t>
            </a:r>
            <a:r>
              <a:rPr lang="da-DK" sz="2200" spc="200" dirty="0">
                <a:solidFill>
                  <a:schemeClr val="tx2">
                    <a:lumMod val="50000"/>
                  </a:schemeClr>
                </a:solidFill>
                <a:latin typeface="Mari Book" panose="020B0000000000000000" pitchFamily="34" charset="0"/>
              </a:rPr>
              <a:t> 2024 </a:t>
            </a:r>
          </a:p>
        </p:txBody>
      </p:sp>
    </p:spTree>
    <p:extLst>
      <p:ext uri="{BB962C8B-B14F-4D97-AF65-F5344CB8AC3E}">
        <p14:creationId xmlns:p14="http://schemas.microsoft.com/office/powerpoint/2010/main" val="3250265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ekstboks 19">
            <a:extLst>
              <a:ext uri="{FF2B5EF4-FFF2-40B4-BE49-F238E27FC236}">
                <a16:creationId xmlns:a16="http://schemas.microsoft.com/office/drawing/2014/main" id="{830574AD-2C5F-4BCB-A4B3-659A8753FD9E}"/>
              </a:ext>
            </a:extLst>
          </p:cNvPr>
          <p:cNvSpPr txBox="1"/>
          <p:nvPr/>
        </p:nvSpPr>
        <p:spPr>
          <a:xfrm>
            <a:off x="733459" y="260648"/>
            <a:ext cx="3792042" cy="415498"/>
          </a:xfrm>
          <a:prstGeom prst="rect">
            <a:avLst/>
          </a:prstGeom>
          <a:noFill/>
        </p:spPr>
        <p:txBody>
          <a:bodyPr wrap="square" rtlCol="0">
            <a:spAutoFit/>
          </a:bodyPr>
          <a:lstStyle/>
          <a:p>
            <a:r>
              <a:rPr lang="da-DK" sz="2100" b="1" dirty="0">
                <a:solidFill>
                  <a:srgbClr val="002060"/>
                </a:solidFill>
                <a:latin typeface="Mari" panose="020B0506040000020004" pitchFamily="34" charset="0"/>
                <a:cs typeface="Times New Roman" panose="02020603050405020304" pitchFamily="18" charset="0"/>
              </a:rPr>
              <a:t>Stamdata</a:t>
            </a:r>
          </a:p>
        </p:txBody>
      </p:sp>
      <p:grpSp>
        <p:nvGrpSpPr>
          <p:cNvPr id="6" name="Gruppe 5">
            <a:extLst>
              <a:ext uri="{FF2B5EF4-FFF2-40B4-BE49-F238E27FC236}">
                <a16:creationId xmlns:a16="http://schemas.microsoft.com/office/drawing/2014/main" id="{DAE48B83-BD5E-46F3-9342-8171040D557F}"/>
              </a:ext>
            </a:extLst>
          </p:cNvPr>
          <p:cNvGrpSpPr/>
          <p:nvPr/>
        </p:nvGrpSpPr>
        <p:grpSpPr>
          <a:xfrm>
            <a:off x="731023" y="1484784"/>
            <a:ext cx="7968924" cy="1248689"/>
            <a:chOff x="935845" y="1326510"/>
            <a:chExt cx="7968924" cy="1248689"/>
          </a:xfrm>
        </p:grpSpPr>
        <p:grpSp>
          <p:nvGrpSpPr>
            <p:cNvPr id="7" name="Gruppe 6">
              <a:extLst>
                <a:ext uri="{FF2B5EF4-FFF2-40B4-BE49-F238E27FC236}">
                  <a16:creationId xmlns:a16="http://schemas.microsoft.com/office/drawing/2014/main" id="{9684DD27-C3D7-4F6D-9A22-BAF9E3C8ED7E}"/>
                </a:ext>
              </a:extLst>
            </p:cNvPr>
            <p:cNvGrpSpPr/>
            <p:nvPr/>
          </p:nvGrpSpPr>
          <p:grpSpPr>
            <a:xfrm>
              <a:off x="935845" y="1326510"/>
              <a:ext cx="7968924" cy="1248689"/>
              <a:chOff x="935845" y="1326510"/>
              <a:chExt cx="7968924" cy="1248689"/>
            </a:xfrm>
          </p:grpSpPr>
          <p:sp>
            <p:nvSpPr>
              <p:cNvPr id="9" name="Rektangel 8">
                <a:extLst>
                  <a:ext uri="{FF2B5EF4-FFF2-40B4-BE49-F238E27FC236}">
                    <a16:creationId xmlns:a16="http://schemas.microsoft.com/office/drawing/2014/main" id="{F9EFD26D-C067-41E6-B0AD-658D8EB43C1F}"/>
                  </a:ext>
                </a:extLst>
              </p:cNvPr>
              <p:cNvSpPr/>
              <p:nvPr/>
            </p:nvSpPr>
            <p:spPr>
              <a:xfrm>
                <a:off x="1306160" y="1425511"/>
                <a:ext cx="7598609" cy="1019032"/>
              </a:xfrm>
              <a:prstGeom prst="rect">
                <a:avLst/>
              </a:prstGeom>
              <a:solidFill>
                <a:srgbClr val="4D6787">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Tekstfelt 10">
                <a:extLst>
                  <a:ext uri="{FF2B5EF4-FFF2-40B4-BE49-F238E27FC236}">
                    <a16:creationId xmlns:a16="http://schemas.microsoft.com/office/drawing/2014/main" id="{F5DB0F61-37A1-4402-B37D-E14144354CCD}"/>
                  </a:ext>
                </a:extLst>
              </p:cNvPr>
              <p:cNvSpPr txBox="1"/>
              <p:nvPr/>
            </p:nvSpPr>
            <p:spPr>
              <a:xfrm>
                <a:off x="2295012" y="1618306"/>
                <a:ext cx="5161925" cy="557910"/>
              </a:xfrm>
              <a:prstGeom prst="rect">
                <a:avLst/>
              </a:prstGeom>
              <a:noFill/>
            </p:spPr>
            <p:txBody>
              <a:bodyPr wrap="square" rtlCol="0">
                <a:spAutoFit/>
              </a:bodyPr>
              <a:lstStyle/>
              <a:p>
                <a:pPr>
                  <a:lnSpc>
                    <a:spcPts val="1900"/>
                  </a:lnSpc>
                </a:pPr>
                <a:r>
                  <a:rPr lang="da-DK" sz="1400" dirty="0">
                    <a:solidFill>
                      <a:srgbClr val="323232"/>
                    </a:solidFill>
                    <a:latin typeface="Mari" panose="020B0506040000020004" pitchFamily="34" charset="0"/>
                  </a:rPr>
                  <a:t>Cheflæge</a:t>
                </a:r>
              </a:p>
              <a:p>
                <a:pPr>
                  <a:lnSpc>
                    <a:spcPts val="1900"/>
                  </a:lnSpc>
                </a:pPr>
                <a:r>
                  <a:rPr lang="da-DK" sz="1400" dirty="0">
                    <a:solidFill>
                      <a:srgbClr val="323232"/>
                    </a:solidFill>
                    <a:latin typeface="Mari Book" panose="020B0000000000000000" pitchFamily="34" charset="0"/>
                  </a:rPr>
                  <a:t>Jeannet Kepp Bruun Lauenborg </a:t>
                </a:r>
              </a:p>
            </p:txBody>
          </p:sp>
          <p:sp>
            <p:nvSpPr>
              <p:cNvPr id="12" name="Ellipse 11">
                <a:extLst>
                  <a:ext uri="{FF2B5EF4-FFF2-40B4-BE49-F238E27FC236}">
                    <a16:creationId xmlns:a16="http://schemas.microsoft.com/office/drawing/2014/main" id="{BB1B79AE-BB5D-4DBF-B50A-9BF49713FBAE}"/>
                  </a:ext>
                </a:extLst>
              </p:cNvPr>
              <p:cNvSpPr/>
              <p:nvPr/>
            </p:nvSpPr>
            <p:spPr>
              <a:xfrm>
                <a:off x="935845" y="1326510"/>
                <a:ext cx="1248689" cy="1248689"/>
              </a:xfrm>
              <a:prstGeom prst="ellipse">
                <a:avLst/>
              </a:prstGeom>
              <a:solidFill>
                <a:schemeClr val="accent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700" dirty="0">
                  <a:solidFill>
                    <a:schemeClr val="bg1"/>
                  </a:solidFill>
                  <a:latin typeface="Mari Book" panose="020B0000000000000000" pitchFamily="34" charset="0"/>
                </a:endParaRPr>
              </a:p>
            </p:txBody>
          </p:sp>
        </p:grpSp>
        <p:sp>
          <p:nvSpPr>
            <p:cNvPr id="8" name="Tekstfelt 7">
              <a:extLst>
                <a:ext uri="{FF2B5EF4-FFF2-40B4-BE49-F238E27FC236}">
                  <a16:creationId xmlns:a16="http://schemas.microsoft.com/office/drawing/2014/main" id="{208D8BA5-8489-4122-8177-D17C67B27049}"/>
                </a:ext>
              </a:extLst>
            </p:cNvPr>
            <p:cNvSpPr txBox="1"/>
            <p:nvPr/>
          </p:nvSpPr>
          <p:spPr>
            <a:xfrm>
              <a:off x="966152" y="1575633"/>
              <a:ext cx="1184256" cy="830997"/>
            </a:xfrm>
            <a:prstGeom prst="rect">
              <a:avLst/>
            </a:prstGeom>
            <a:noFill/>
          </p:spPr>
          <p:txBody>
            <a:bodyPr wrap="square" rtlCol="0">
              <a:spAutoFit/>
            </a:bodyPr>
            <a:lstStyle/>
            <a:p>
              <a:pPr algn="ctr"/>
              <a:r>
                <a:rPr lang="da-DK" sz="1600" b="1" dirty="0">
                  <a:solidFill>
                    <a:schemeClr val="bg1"/>
                  </a:solidFill>
                  <a:latin typeface="Bahnschrift SemiBold" panose="020B0502040204020203" pitchFamily="34" charset="0"/>
                </a:rPr>
                <a:t>Titel og Navn</a:t>
              </a:r>
            </a:p>
            <a:p>
              <a:endParaRPr lang="da-DK" sz="1600" b="1" dirty="0">
                <a:solidFill>
                  <a:schemeClr val="bg1"/>
                </a:solidFill>
                <a:latin typeface="Bahnschrift SemiBold" panose="020B0502040204020203" pitchFamily="34" charset="0"/>
              </a:endParaRPr>
            </a:p>
          </p:txBody>
        </p:sp>
      </p:grpSp>
      <p:sp>
        <p:nvSpPr>
          <p:cNvPr id="13" name="Rektangel 12">
            <a:extLst>
              <a:ext uri="{FF2B5EF4-FFF2-40B4-BE49-F238E27FC236}">
                <a16:creationId xmlns:a16="http://schemas.microsoft.com/office/drawing/2014/main" id="{5D32D265-614D-43F4-8F3D-11203104F4D3}"/>
              </a:ext>
            </a:extLst>
          </p:cNvPr>
          <p:cNvSpPr/>
          <p:nvPr/>
        </p:nvSpPr>
        <p:spPr>
          <a:xfrm>
            <a:off x="1125891" y="3215416"/>
            <a:ext cx="7598609" cy="1019032"/>
          </a:xfrm>
          <a:prstGeom prst="rect">
            <a:avLst/>
          </a:prstGeom>
          <a:solidFill>
            <a:srgbClr val="4D6787">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4" name="Tekstfelt 13">
            <a:extLst>
              <a:ext uri="{FF2B5EF4-FFF2-40B4-BE49-F238E27FC236}">
                <a16:creationId xmlns:a16="http://schemas.microsoft.com/office/drawing/2014/main" id="{73FD31CC-B108-432E-80AE-964D562A7C2B}"/>
              </a:ext>
            </a:extLst>
          </p:cNvPr>
          <p:cNvSpPr txBox="1"/>
          <p:nvPr/>
        </p:nvSpPr>
        <p:spPr>
          <a:xfrm>
            <a:off x="2114743" y="3408211"/>
            <a:ext cx="5161925" cy="557910"/>
          </a:xfrm>
          <a:prstGeom prst="rect">
            <a:avLst/>
          </a:prstGeom>
          <a:noFill/>
        </p:spPr>
        <p:txBody>
          <a:bodyPr wrap="square" rtlCol="0">
            <a:spAutoFit/>
          </a:bodyPr>
          <a:lstStyle/>
          <a:p>
            <a:pPr>
              <a:lnSpc>
                <a:spcPts val="1900"/>
              </a:lnSpc>
            </a:pPr>
            <a:r>
              <a:rPr lang="da-DK" sz="1400" b="1" dirty="0">
                <a:solidFill>
                  <a:srgbClr val="323232"/>
                </a:solidFill>
                <a:latin typeface="Mari" panose="020B0506040000020004" pitchFamily="34" charset="0"/>
              </a:rPr>
              <a:t>Herlev og Gentofte Hospital </a:t>
            </a:r>
            <a:endParaRPr lang="da-DK" sz="1400" dirty="0">
              <a:solidFill>
                <a:srgbClr val="323232"/>
              </a:solidFill>
              <a:latin typeface="Mari" panose="020B0506040000020004" pitchFamily="34" charset="0"/>
            </a:endParaRPr>
          </a:p>
          <a:p>
            <a:pPr>
              <a:lnSpc>
                <a:spcPts val="1900"/>
              </a:lnSpc>
            </a:pPr>
            <a:r>
              <a:rPr lang="da-DK" sz="1400" dirty="0">
                <a:solidFill>
                  <a:srgbClr val="323232"/>
                </a:solidFill>
                <a:latin typeface="Mari Book" panose="020B0000000000000000" pitchFamily="34" charset="0"/>
              </a:rPr>
              <a:t>Obstetrisk klinik, Kvindesygdomme, graviditet og fødsel</a:t>
            </a:r>
          </a:p>
        </p:txBody>
      </p:sp>
      <p:sp>
        <p:nvSpPr>
          <p:cNvPr id="15" name="Ellipse 14">
            <a:extLst>
              <a:ext uri="{FF2B5EF4-FFF2-40B4-BE49-F238E27FC236}">
                <a16:creationId xmlns:a16="http://schemas.microsoft.com/office/drawing/2014/main" id="{B9461BFC-778F-46C1-B89F-9A762853C339}"/>
              </a:ext>
            </a:extLst>
          </p:cNvPr>
          <p:cNvSpPr/>
          <p:nvPr/>
        </p:nvSpPr>
        <p:spPr>
          <a:xfrm>
            <a:off x="755576" y="3116415"/>
            <a:ext cx="1248689" cy="1248689"/>
          </a:xfrm>
          <a:prstGeom prst="ellipse">
            <a:avLst/>
          </a:prstGeom>
          <a:solidFill>
            <a:schemeClr val="accent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700" dirty="0">
              <a:solidFill>
                <a:schemeClr val="bg1"/>
              </a:solidFill>
              <a:latin typeface="Mari Book" panose="020B0000000000000000" pitchFamily="34" charset="0"/>
            </a:endParaRPr>
          </a:p>
        </p:txBody>
      </p:sp>
      <p:sp>
        <p:nvSpPr>
          <p:cNvPr id="16" name="Tekstfelt 15">
            <a:extLst>
              <a:ext uri="{FF2B5EF4-FFF2-40B4-BE49-F238E27FC236}">
                <a16:creationId xmlns:a16="http://schemas.microsoft.com/office/drawing/2014/main" id="{154E9891-14E6-4209-B5F4-1938C9C50F05}"/>
              </a:ext>
            </a:extLst>
          </p:cNvPr>
          <p:cNvSpPr txBox="1"/>
          <p:nvPr/>
        </p:nvSpPr>
        <p:spPr>
          <a:xfrm>
            <a:off x="785883" y="3365538"/>
            <a:ext cx="1184256" cy="830997"/>
          </a:xfrm>
          <a:prstGeom prst="rect">
            <a:avLst/>
          </a:prstGeom>
          <a:noFill/>
        </p:spPr>
        <p:txBody>
          <a:bodyPr wrap="square" rtlCol="0">
            <a:spAutoFit/>
          </a:bodyPr>
          <a:lstStyle/>
          <a:p>
            <a:pPr algn="ctr"/>
            <a:r>
              <a:rPr lang="da-DK" sz="1600" b="1" dirty="0">
                <a:solidFill>
                  <a:schemeClr val="bg1"/>
                </a:solidFill>
                <a:latin typeface="Bahnschrift SemiBold" panose="020B0502040204020203" pitchFamily="34" charset="0"/>
              </a:rPr>
              <a:t>Hospital og afdeling</a:t>
            </a:r>
          </a:p>
          <a:p>
            <a:endParaRPr lang="da-DK" sz="1600" b="1" dirty="0">
              <a:solidFill>
                <a:schemeClr val="bg1"/>
              </a:solidFill>
              <a:latin typeface="Bahnschrift SemiBold" panose="020B0502040204020203" pitchFamily="34" charset="0"/>
            </a:endParaRPr>
          </a:p>
        </p:txBody>
      </p:sp>
    </p:spTree>
    <p:extLst>
      <p:ext uri="{BB962C8B-B14F-4D97-AF65-F5344CB8AC3E}">
        <p14:creationId xmlns:p14="http://schemas.microsoft.com/office/powerpoint/2010/main" val="19847247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ekstboks 19">
            <a:extLst>
              <a:ext uri="{FF2B5EF4-FFF2-40B4-BE49-F238E27FC236}">
                <a16:creationId xmlns:a16="http://schemas.microsoft.com/office/drawing/2014/main" id="{830574AD-2C5F-4BCB-A4B3-659A8753FD9E}"/>
              </a:ext>
            </a:extLst>
          </p:cNvPr>
          <p:cNvSpPr txBox="1"/>
          <p:nvPr/>
        </p:nvSpPr>
        <p:spPr>
          <a:xfrm>
            <a:off x="725080" y="264285"/>
            <a:ext cx="4368106" cy="415498"/>
          </a:xfrm>
          <a:prstGeom prst="rect">
            <a:avLst/>
          </a:prstGeom>
          <a:noFill/>
        </p:spPr>
        <p:txBody>
          <a:bodyPr wrap="square" rtlCol="0">
            <a:spAutoFit/>
          </a:bodyPr>
          <a:lstStyle/>
          <a:p>
            <a:r>
              <a:rPr lang="da-DK" sz="2100" b="1" dirty="0">
                <a:solidFill>
                  <a:srgbClr val="002060"/>
                </a:solidFill>
                <a:latin typeface="Mari" panose="020B0506040000020004" pitchFamily="34" charset="0"/>
                <a:cs typeface="Times New Roman" panose="02020603050405020304" pitchFamily="18" charset="0"/>
              </a:rPr>
              <a:t>Kort om casen  </a:t>
            </a:r>
          </a:p>
        </p:txBody>
      </p:sp>
      <p:sp>
        <p:nvSpPr>
          <p:cNvPr id="5" name="Tekstboks 64">
            <a:extLst>
              <a:ext uri="{FF2B5EF4-FFF2-40B4-BE49-F238E27FC236}">
                <a16:creationId xmlns:a16="http://schemas.microsoft.com/office/drawing/2014/main" id="{13C94895-18A9-4AF3-92C6-A0701797F287}"/>
              </a:ext>
            </a:extLst>
          </p:cNvPr>
          <p:cNvSpPr txBox="1"/>
          <p:nvPr/>
        </p:nvSpPr>
        <p:spPr>
          <a:xfrm>
            <a:off x="779958" y="1629258"/>
            <a:ext cx="7896498" cy="3323987"/>
          </a:xfrm>
          <a:prstGeom prst="rect">
            <a:avLst/>
          </a:prstGeom>
          <a:noFill/>
        </p:spPr>
        <p:txBody>
          <a:bodyPr wrap="square" rtlCol="0">
            <a:spAutoFit/>
          </a:bodyPr>
          <a:lstStyle/>
          <a:p>
            <a:pPr marL="285750" indent="-285750">
              <a:lnSpc>
                <a:spcPts val="1920"/>
              </a:lnSpc>
              <a:spcBef>
                <a:spcPts val="600"/>
              </a:spcBef>
              <a:buFont typeface="Arial" panose="020B0604020202020204" pitchFamily="34" charset="0"/>
              <a:buChar char="•"/>
            </a:pPr>
            <a:r>
              <a:rPr lang="da-DK" sz="1600" dirty="0">
                <a:latin typeface="Mari Book" pitchFamily="34" charset="0"/>
              </a:rPr>
              <a:t>Indsatsen handler om at udbrede fælles beslutningstagning for alle medarbejdere som en måde, man kommunikerer med patienten på om behandlingsforløb. Vi oplever jævnligt klager over dårlig kommunikation og manglende lydhørhed fra personale.</a:t>
            </a:r>
          </a:p>
          <a:p>
            <a:pPr marL="285750" indent="-285750">
              <a:lnSpc>
                <a:spcPts val="1920"/>
              </a:lnSpc>
              <a:spcBef>
                <a:spcPts val="600"/>
              </a:spcBef>
              <a:buFont typeface="Arial" panose="020B0604020202020204" pitchFamily="34" charset="0"/>
              <a:buChar char="•"/>
            </a:pPr>
            <a:r>
              <a:rPr lang="da-DK" sz="1600" dirty="0">
                <a:latin typeface="Mari Book" pitchFamily="34" charset="0"/>
              </a:rPr>
              <a:t>Vi er startet med at udvikle værktøjet til igangsættelse af fødende der er gået over termin. Vi har en arbejdsgruppe bestående af overlæger og jordemødre, der er tilknyttet det afsnit, der tager sig af denne patientgruppe.  </a:t>
            </a:r>
          </a:p>
          <a:p>
            <a:pPr marL="285750" indent="-285750">
              <a:lnSpc>
                <a:spcPts val="1920"/>
              </a:lnSpc>
              <a:spcBef>
                <a:spcPts val="600"/>
              </a:spcBef>
              <a:buFont typeface="Arial" panose="020B0604020202020204" pitchFamily="34" charset="0"/>
              <a:buChar char="•"/>
            </a:pPr>
            <a:r>
              <a:rPr lang="da-DK" sz="1600" dirty="0">
                <a:latin typeface="Mari Book" pitchFamily="34" charset="0"/>
              </a:rPr>
              <a:t>Fælles beslutningstagning understøtter også vores strategi om at arbejde med </a:t>
            </a:r>
            <a:r>
              <a:rPr lang="da-DK" sz="1600" dirty="0" err="1">
                <a:latin typeface="Mari Book" pitchFamily="34" charset="0"/>
              </a:rPr>
              <a:t>InterProfessionel</a:t>
            </a:r>
            <a:r>
              <a:rPr lang="da-DK" sz="1600" dirty="0">
                <a:latin typeface="Mari Book" pitchFamily="34" charset="0"/>
              </a:rPr>
              <a:t> Læring og Samarbejde.</a:t>
            </a:r>
          </a:p>
          <a:p>
            <a:pPr marL="285750" indent="-285750">
              <a:lnSpc>
                <a:spcPts val="1920"/>
              </a:lnSpc>
              <a:spcBef>
                <a:spcPts val="600"/>
              </a:spcBef>
              <a:buFont typeface="Arial" panose="020B0604020202020204" pitchFamily="34" charset="0"/>
              <a:buChar char="•"/>
            </a:pPr>
            <a:r>
              <a:rPr lang="da-DK" sz="1600" dirty="0">
                <a:latin typeface="Mari Book" pitchFamily="34" charset="0"/>
              </a:rPr>
              <a:t>Det vil understøtte, at alle faggrupper informerer ensartet så patienterne ikke oplever forvirring om behandling og anbefalinger. Og så er det vigtigt både for patienterne og os at de oplever at føle sig set og hørt i mødet med sundhedsvæsenet.</a:t>
            </a:r>
          </a:p>
          <a:p>
            <a:pPr marL="285750" indent="-285750">
              <a:lnSpc>
                <a:spcPts val="1920"/>
              </a:lnSpc>
              <a:spcBef>
                <a:spcPts val="600"/>
              </a:spcBef>
              <a:buFont typeface="Arial" panose="020B0604020202020204" pitchFamily="34" charset="0"/>
              <a:buChar char="•"/>
            </a:pPr>
            <a:endParaRPr lang="da-DK" sz="1600" dirty="0">
              <a:latin typeface="Mari Book" pitchFamily="34" charset="0"/>
            </a:endParaRPr>
          </a:p>
        </p:txBody>
      </p:sp>
    </p:spTree>
    <p:extLst>
      <p:ext uri="{BB962C8B-B14F-4D97-AF65-F5344CB8AC3E}">
        <p14:creationId xmlns:p14="http://schemas.microsoft.com/office/powerpoint/2010/main" val="2149218282"/>
      </p:ext>
    </p:extLst>
  </p:cSld>
  <p:clrMapOvr>
    <a:masterClrMapping/>
  </p:clrMapOvr>
</p:sld>
</file>

<file path=ppt/theme/theme1.xml><?xml version="1.0" encoding="utf-8"?>
<a:theme xmlns:a="http://schemas.openxmlformats.org/drawingml/2006/main" name="Kontortema">
  <a:themeElements>
    <a:clrScheme name="CPI-farver">
      <a:dk1>
        <a:sysClr val="windowText" lastClr="000000"/>
      </a:dk1>
      <a:lt1>
        <a:sysClr val="window" lastClr="FFFFFF"/>
      </a:lt1>
      <a:dk2>
        <a:srgbClr val="1F497D"/>
      </a:dk2>
      <a:lt2>
        <a:srgbClr val="EEECE1"/>
      </a:lt2>
      <a:accent1>
        <a:srgbClr val="002555"/>
      </a:accent1>
      <a:accent2>
        <a:srgbClr val="4D6787"/>
      </a:accent2>
      <a:accent3>
        <a:srgbClr val="006A6E"/>
      </a:accent3>
      <a:accent4>
        <a:srgbClr val="A1DBE4"/>
      </a:accent4>
      <a:accent5>
        <a:srgbClr val="F48580"/>
      </a:accent5>
      <a:accent6>
        <a:srgbClr val="F48580"/>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42AFB3DE9C9BCC4D846A374F8981B3EB" ma:contentTypeVersion="10" ma:contentTypeDescription="Opret et nyt dokument." ma:contentTypeScope="" ma:versionID="071fe8a7b7a357bc594861308e08bb2c">
  <xsd:schema xmlns:xsd="http://www.w3.org/2001/XMLSchema" xmlns:xs="http://www.w3.org/2001/XMLSchema" xmlns:p="http://schemas.microsoft.com/office/2006/metadata/properties" xmlns:ns1="http://schemas.microsoft.com/sharepoint/v3" xmlns:ns2="a845764b-f903-4397-8c48-009c1016805e" xmlns:ns3="http://schemas.microsoft.com/sharepoint/v3/fields" xmlns:ns4="792a02e3-41f5-4a0f-a157-41dfadb362c1" targetNamespace="http://schemas.microsoft.com/office/2006/metadata/properties" ma:root="true" ma:fieldsID="2d6036b0d9f896649fe616b4847874f7" ns1:_="" ns2:_="" ns3:_="" ns4:_="">
    <xsd:import namespace="http://schemas.microsoft.com/sharepoint/v3"/>
    <xsd:import namespace="a845764b-f903-4397-8c48-009c1016805e"/>
    <xsd:import namespace="http://schemas.microsoft.com/sharepoint/v3/fields"/>
    <xsd:import namespace="792a02e3-41f5-4a0f-a157-41dfadb362c1"/>
    <xsd:element name="properties">
      <xsd:complexType>
        <xsd:sequence>
          <xsd:element name="documentManagement">
            <xsd:complexType>
              <xsd:all>
                <xsd:element ref="ns2:_dlc_DocId" minOccurs="0"/>
                <xsd:element ref="ns2:_dlc_DocIdUrl" minOccurs="0"/>
                <xsd:element ref="ns2:_dlc_DocIdPersistId" minOccurs="0"/>
                <xsd:element ref="ns2:Samtykkenummer" minOccurs="0"/>
                <xsd:element ref="ns2:Samtykkenummer_x0020__x0028_EKSTRA_x0020_FELT_x0029_" minOccurs="0"/>
                <xsd:element ref="ns1:PublishingStartDate" minOccurs="0"/>
                <xsd:element ref="ns1:PublishingExpirationDate" minOccurs="0"/>
                <xsd:element ref="ns2:gfe03cefe5bf4e6dba229fd7d6f6a99c" minOccurs="0"/>
                <xsd:element ref="ns2:TaxCatchAll" minOccurs="0"/>
                <xsd:element ref="ns2:dd386d2074254fe98dbdc7b398d39e1d" minOccurs="0"/>
                <xsd:element ref="ns2:l8452ac6c6bb4fd595ba6432097935d3" minOccurs="0"/>
                <xsd:element ref="ns3:wic_System_Copyright" minOccurs="0"/>
                <xsd:element ref="ns4:RightsOfUse2"/>
                <xsd:element ref="ns2:Sidst_x0020_opdateret" minOccurs="0"/>
                <xsd:element ref="ns2:Dokumenttype" minOccurs="0"/>
                <xsd:element ref="ns2:Yderligere_x0020_inform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3" nillable="true" ma:displayName="Startdato for planlægning" ma:description="Startdato for planlægning er en webstedskolonne, der blev oprettet vha. publiceringsfunktionen. Den bruges til at angive den dato og det klokkeslæt, hvor denne side først vil være synlig for besøgende på webstedet." ma:hidden="true" ma:internalName="PublishingStartDate">
      <xsd:simpleType>
        <xsd:restriction base="dms:Unknown"/>
      </xsd:simpleType>
    </xsd:element>
    <xsd:element name="PublishingExpirationDate" ma:index="14" nillable="true" ma:displayName="Slutdato for planlægning" ma:description="Slutdato for planlægning er en webstedskolonne, der blev oprettet vha. publiceringsfunktionen. Den bruges til at angive den dato og det klokkeslæt, hvor denne side ikke længere vil være synlig for besøgende på webstedet."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845764b-f903-4397-8c48-009c1016805e" elementFormDefault="qualified">
    <xsd:import namespace="http://schemas.microsoft.com/office/2006/documentManagement/types"/>
    <xsd:import namespace="http://schemas.microsoft.com/office/infopath/2007/PartnerControls"/>
    <xsd:element name="_dlc_DocId" ma:index="8" nillable="true" ma:displayName="Værdi for dokument-id" ma:description="Værdien af det dokument-id, der er tildelt dette element." ma:internalName="_dlc_DocId" ma:readOnly="true">
      <xsd:simpleType>
        <xsd:restriction base="dms:Text"/>
      </xsd:simpleType>
    </xsd:element>
    <xsd:element name="_dlc_DocIdUrl" ma:index="9" nillable="true" ma:displayName="Dokument-id" ma:description="Permanent link til dette dok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amtykkenummer" ma:index="11" nillable="true" ma:displayName="Samtykkenummer" ma:description="Her skrives det syv cifrede dokumentnummer samtykket har i Workzone, Hvis der er flere numre tilknyttet til billedet adskilles de med semikolon. &#10;Hvis der er tale om et situationsbillede - skrives &quot;Situationsbillede&quot;. &#10;Hvis der er tale om et billede fra Colourbox - skrives &quot;Colourbox&quot;.&#10;OBS: Der er plads til 31 samtykkenumre i feltet (inkl. semikolon)." ma:internalName="Samtykkenummer">
      <xsd:simpleType>
        <xsd:restriction base="dms:Note">
          <xsd:maxLength value="255"/>
        </xsd:restriction>
      </xsd:simpleType>
    </xsd:element>
    <xsd:element name="Samtykkenummer_x0020__x0028_EKSTRA_x0020_FELT_x0029_" ma:index="12" nillable="true" ma:displayName="Samtykkenummer (EKSTRA FELT)" ma:description="Brug kun dette felt, hvis der skal sættes flere end 31 samtykkenumre på et dokument eller billede.&#10;OBS: Der er plads til 31 samtykkenumre i feltet (inkl. semikolon)." ma:internalName="Samtykkenummer_x0020__x0028_EKSTRA_x0020_FELT_x0029_">
      <xsd:simpleType>
        <xsd:restriction base="dms:Note">
          <xsd:maxLength value="255"/>
        </xsd:restriction>
      </xsd:simpleType>
    </xsd:element>
    <xsd:element name="gfe03cefe5bf4e6dba229fd7d6f6a99c" ma:index="16" nillable="true" ma:taxonomy="true" ma:internalName="gfe03cefe5bf4e6dba229fd7d6f6a99c" ma:taxonomyFieldName="taggedtags" ma:displayName="Emneord" ma:fieldId="{0fe03cef-e5bf-4e6d-ba22-9fd7d6f6a99c}" ma:taxonomyMulti="true" ma:sspId="b335dc01-0bcb-4bbd-8ab2-2c7581a3c65b" ma:termSetId="d9ed31b2-1a12-4439-8d9a-3a6454bf9bc8" ma:anchorId="00000000-0000-0000-0000-000000000000" ma:open="true" ma:isKeyword="false">
      <xsd:complexType>
        <xsd:sequence>
          <xsd:element ref="pc:Terms" minOccurs="0" maxOccurs="1"/>
        </xsd:sequence>
      </xsd:complexType>
    </xsd:element>
    <xsd:element name="TaxCatchAll" ma:index="17" nillable="true" ma:displayName="Taxonomy Catch All Column" ma:description="" ma:hidden="true" ma:list="{7fd17bcd-72c9-4a54-a992-2221d2942f6a}" ma:internalName="TaxCatchAll" ma:showField="CatchAllData" ma:web="a845764b-f903-4397-8c48-009c1016805e">
      <xsd:complexType>
        <xsd:complexContent>
          <xsd:extension base="dms:MultiChoiceLookup">
            <xsd:sequence>
              <xsd:element name="Value" type="dms:Lookup" maxOccurs="unbounded" minOccurs="0" nillable="true"/>
            </xsd:sequence>
          </xsd:extension>
        </xsd:complexContent>
      </xsd:complexType>
    </xsd:element>
    <xsd:element name="dd386d2074254fe98dbdc7b398d39e1d" ma:index="19" nillable="true" ma:taxonomy="true" ma:internalName="dd386d2074254fe98dbdc7b398d39e1d" ma:taxonomyFieldName="division" ma:displayName="Virksomhed" ma:fieldId="{dd386d20-7425-4fe9-8dbd-c7b398d39e1d}" ma:sspId="b335dc01-0bcb-4bbd-8ab2-2c7581a3c65b" ma:termSetId="21ff0452-a813-4667-834b-2b1a3f341dda" ma:anchorId="00000000-0000-0000-0000-000000000000" ma:open="true" ma:isKeyword="false">
      <xsd:complexType>
        <xsd:sequence>
          <xsd:element ref="pc:Terms" minOccurs="0" maxOccurs="1"/>
        </xsd:sequence>
      </xsd:complexType>
    </xsd:element>
    <xsd:element name="l8452ac6c6bb4fd595ba6432097935d3" ma:index="21" nillable="true" ma:taxonomy="true" ma:internalName="l8452ac6c6bb4fd595ba6432097935d3" ma:taxonomyFieldName="unit" ma:displayName="Enhed" ma:fieldId="{58452ac6-c6bb-4fd5-95ba-6432097935d3}" ma:sspId="b335dc01-0bcb-4bbd-8ab2-2c7581a3c65b" ma:termSetId="b8e18aba-abaa-48d4-b0c3-8c4aae54e1fc" ma:anchorId="6ad943e9-7252-4475-a438-b479850e58f1" ma:open="true" ma:isKeyword="false">
      <xsd:complexType>
        <xsd:sequence>
          <xsd:element ref="pc:Terms" minOccurs="0" maxOccurs="1"/>
        </xsd:sequence>
      </xsd:complexType>
    </xsd:element>
    <xsd:element name="Sidst_x0020_opdateret" ma:index="24" nillable="true" ma:displayName="Sidst opdateret" ma:format="DateOnly" ma:internalName="Sidst_x0020_opdateret">
      <xsd:simpleType>
        <xsd:restriction base="dms:DateTime"/>
      </xsd:simpleType>
    </xsd:element>
    <xsd:element name="Dokumenttype" ma:index="25" nillable="true" ma:displayName="Dokumenttype" ma:format="Dropdown" ma:internalName="Dokumenttype">
      <xsd:simpleType>
        <xsd:restriction base="dms:Choice">
          <xsd:enumeration value="Vejledning"/>
          <xsd:enumeration value="Formular"/>
          <xsd:enumeration value="Præsentation"/>
          <xsd:enumeration value="Andet"/>
        </xsd:restriction>
      </xsd:simpleType>
    </xsd:element>
    <xsd:element name="Yderligere_x0020_information" ma:index="26" nillable="true" ma:displayName="Yderligere information" ma:internalName="Yderligere_x0020_information">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2" nillable="true" ma:displayName="Copyright" ma:internalName="wic_System_Copyright">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92a02e3-41f5-4a0f-a157-41dfadb362c1" elementFormDefault="qualified">
    <xsd:import namespace="http://schemas.microsoft.com/office/2006/documentManagement/types"/>
    <xsd:import namespace="http://schemas.microsoft.com/office/infopath/2007/PartnerControls"/>
    <xsd:element name="RightsOfUse2" ma:index="23" ma:displayName="Brugsret" ma:default="Fri afbenyttelse" ma:internalName="RightsOfUse2">
      <xsd:simpleType>
        <xsd:union memberTypes="dms:Text">
          <xsd:simpleType>
            <xsd:restriction base="dms:Choice">
              <xsd:enumeration value="Fri afbenyttelse"/>
              <xsd:enumeration value="Kun intranet"/>
            </xsd:restriction>
          </xsd:simpleType>
        </xsd:un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Samtykkenummer xmlns="a845764b-f903-4397-8c48-009c1016805e" xsi:nil="true"/>
    <dd386d2074254fe98dbdc7b398d39e1d xmlns="a845764b-f903-4397-8c48-009c1016805e">
      <Terms xmlns="http://schemas.microsoft.com/office/infopath/2007/PartnerControls"/>
    </dd386d2074254fe98dbdc7b398d39e1d>
    <gfe03cefe5bf4e6dba229fd7d6f6a99c xmlns="a845764b-f903-4397-8c48-009c1016805e">
      <Terms xmlns="http://schemas.microsoft.com/office/infopath/2007/PartnerControls"/>
    </gfe03cefe5bf4e6dba229fd7d6f6a99c>
    <RightsOfUse2 xmlns="792a02e3-41f5-4a0f-a157-41dfadb362c1">Fri afbenyttelse</RightsOfUse2>
    <PublishingExpirationDate xmlns="http://schemas.microsoft.com/sharepoint/v3" xsi:nil="true"/>
    <PublishingStartDate xmlns="http://schemas.microsoft.com/sharepoint/v3" xsi:nil="true"/>
    <TaxCatchAll xmlns="a845764b-f903-4397-8c48-009c1016805e"/>
    <Samtykkenummer_x0020__x0028_EKSTRA_x0020_FELT_x0029_ xmlns="a845764b-f903-4397-8c48-009c1016805e" xsi:nil="true"/>
    <l8452ac6c6bb4fd595ba6432097935d3 xmlns="a845764b-f903-4397-8c48-009c1016805e">
      <Terms xmlns="http://schemas.microsoft.com/office/infopath/2007/PartnerControls"/>
    </l8452ac6c6bb4fd595ba6432097935d3>
    <wic_System_Copyright xmlns="http://schemas.microsoft.com/sharepoint/v3/fields" xsi:nil="true"/>
    <Sidst_x0020_opdateret xmlns="a845764b-f903-4397-8c48-009c1016805e" xsi:nil="true"/>
    <Dokumenttype xmlns="a845764b-f903-4397-8c48-009c1016805e" xsi:nil="true"/>
    <Yderligere_x0020_information xmlns="a845764b-f903-4397-8c48-009c1016805e" xsi:nil="true"/>
  </documentManagement>
</p:properties>
</file>

<file path=customXml/itemProps1.xml><?xml version="1.0" encoding="utf-8"?>
<ds:datastoreItem xmlns:ds="http://schemas.openxmlformats.org/officeDocument/2006/customXml" ds:itemID="{6D729077-0768-4C18-9980-E60822B35818}"/>
</file>

<file path=customXml/itemProps2.xml><?xml version="1.0" encoding="utf-8"?>
<ds:datastoreItem xmlns:ds="http://schemas.openxmlformats.org/officeDocument/2006/customXml" ds:itemID="{95D07D34-36D3-4BE2-BA95-E00EFECBA906}"/>
</file>

<file path=customXml/itemProps3.xml><?xml version="1.0" encoding="utf-8"?>
<ds:datastoreItem xmlns:ds="http://schemas.openxmlformats.org/officeDocument/2006/customXml" ds:itemID="{D59B4DCF-9006-4A11-B8E5-4673D7666CB6}"/>
</file>

<file path=customXml/itemProps4.xml><?xml version="1.0" encoding="utf-8"?>
<ds:datastoreItem xmlns:ds="http://schemas.openxmlformats.org/officeDocument/2006/customXml" ds:itemID="{5C1D9F21-34DF-4DA1-8285-5FA0668434E3}"/>
</file>

<file path=docProps/app.xml><?xml version="1.0" encoding="utf-8"?>
<Properties xmlns="http://schemas.openxmlformats.org/officeDocument/2006/extended-properties" xmlns:vt="http://schemas.openxmlformats.org/officeDocument/2006/docPropsVTypes">
  <TotalTime>25810</TotalTime>
  <Words>171</Words>
  <Application>Microsoft Office PowerPoint</Application>
  <PresentationFormat>Skærmshow (4:3)</PresentationFormat>
  <Paragraphs>15</Paragraphs>
  <Slides>3</Slides>
  <Notes>1</Notes>
  <HiddenSlides>0</HiddenSlides>
  <MMClips>0</MMClips>
  <ScaleCrop>false</ScaleCrop>
  <HeadingPairs>
    <vt:vector size="6" baseType="variant">
      <vt:variant>
        <vt:lpstr>Benyttede skrifttyper</vt:lpstr>
      </vt:variant>
      <vt:variant>
        <vt:i4>5</vt:i4>
      </vt:variant>
      <vt:variant>
        <vt:lpstr>Tema</vt:lpstr>
      </vt:variant>
      <vt:variant>
        <vt:i4>1</vt:i4>
      </vt:variant>
      <vt:variant>
        <vt:lpstr>Slidetitler</vt:lpstr>
      </vt:variant>
      <vt:variant>
        <vt:i4>3</vt:i4>
      </vt:variant>
    </vt:vector>
  </HeadingPairs>
  <TitlesOfParts>
    <vt:vector size="9" baseType="lpstr">
      <vt:lpstr>Arial</vt:lpstr>
      <vt:lpstr>Bahnschrift SemiBold</vt:lpstr>
      <vt:lpstr>Calibri</vt:lpstr>
      <vt:lpstr>Mari</vt:lpstr>
      <vt:lpstr>Mari Book</vt:lpstr>
      <vt:lpstr>Kontortema</vt:lpstr>
      <vt:lpstr>PowerPoint-præsentation</vt:lpstr>
      <vt:lpstr>PowerPoint-præsentation</vt:lpstr>
      <vt:lpstr>PowerPoint-præsentation</vt:lpstr>
    </vt:vector>
  </TitlesOfParts>
  <Company>Region Hovedstaden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Cathrine Ørskov Kølbæk</dc:creator>
  <cp:lastModifiedBy>Olivia Højgaard Føhns</cp:lastModifiedBy>
  <cp:revision>1423</cp:revision>
  <cp:lastPrinted>2020-05-15T05:05:18Z</cp:lastPrinted>
  <dcterms:created xsi:type="dcterms:W3CDTF">2018-01-18T10:02:11Z</dcterms:created>
  <dcterms:modified xsi:type="dcterms:W3CDTF">2024-03-25T13:01:30Z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0x01010042AFB3DE9C9BCC4D846A374F8981B3EB</vt:lpwstr>
  </property>
  <property fmtid="{D5CDD505-2E9C-101B-9397-08002B2CF9AE}" pid="3" name="taggedtags">
    <vt:lpwstr/>
  </property>
  <property fmtid="{D5CDD505-2E9C-101B-9397-08002B2CF9AE}" pid="4" name="division">
    <vt:lpwstr/>
  </property>
  <property fmtid="{D5CDD505-2E9C-101B-9397-08002B2CF9AE}" pid="5" name="unit">
    <vt:lpwstr/>
  </property>
</Properties>
</file>